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3" r:id="rId3"/>
    <p:sldId id="276" r:id="rId4"/>
    <p:sldId id="285" r:id="rId5"/>
    <p:sldId id="288" r:id="rId6"/>
    <p:sldId id="289" r:id="rId7"/>
    <p:sldId id="286" r:id="rId8"/>
    <p:sldId id="290" r:id="rId9"/>
    <p:sldId id="287" r:id="rId10"/>
    <p:sldId id="292" r:id="rId11"/>
    <p:sldId id="291" r:id="rId12"/>
    <p:sldId id="293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90AFD-090B-CB45-BC69-48A4EBDED51D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F5665-EDB4-B940-92DB-BB1923F8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81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tiff>
</file>

<file path=ppt/media/image4.jpg>
</file>

<file path=ppt/media/image5.jp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11/01/18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88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:a16="http://schemas.microsoft.com/office/drawing/2014/main" xmlns="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xmlns="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:a16="http://schemas.microsoft.com/office/drawing/2014/main" xmlns="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xmlns="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:a16="http://schemas.microsoft.com/office/drawing/2014/main" xmlns="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xmlns="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:a16="http://schemas.microsoft.com/office/drawing/2014/main" xmlns="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xmlns="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:a16="http://schemas.microsoft.com/office/drawing/2014/main" xmlns="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:a16="http://schemas.microsoft.com/office/drawing/2014/main" xmlns="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xmlns="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:a16="http://schemas.microsoft.com/office/drawing/2014/main" xmlns="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xmlns="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:a16="http://schemas.microsoft.com/office/drawing/2014/main" xmlns="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xmlns="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« chatbot »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754880" y="5040122"/>
            <a:ext cx="3017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 smtClean="0"/>
              <a:t>Julien Albert</a:t>
            </a:r>
          </a:p>
          <a:p>
            <a:r>
              <a:rPr lang="fr-BE" sz="2800" dirty="0" smtClean="0"/>
              <a:t>Philippe Leroy</a:t>
            </a:r>
          </a:p>
          <a:p>
            <a:r>
              <a:rPr lang="fr-BE" sz="2800" dirty="0" smtClean="0"/>
              <a:t>Michel Caluwaerts</a:t>
            </a:r>
            <a:endParaRPr lang="fr-BE" sz="28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 smtClean="0"/>
              <a:t>Tests </a:t>
            </a:r>
            <a:r>
              <a:rPr lang="fr-FR" sz="4000" dirty="0"/>
              <a:t>unitaires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FR" sz="2400" dirty="0" smtClean="0"/>
              <a:t>Objectifs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Valider le 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Faciliter le </a:t>
            </a:r>
            <a:r>
              <a:rPr lang="fr-FR" sz="2000" dirty="0" err="1" smtClean="0"/>
              <a:t>debugging</a:t>
            </a: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Principe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une réponse valide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invalide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question_invalide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 message d’erreur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Limites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réponse valide, mais est-ce la bonne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message d’erreur, mais est-ce le bon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Quid de la mémorisation ?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Piste d’amélioration → test(question, </a:t>
            </a:r>
            <a:r>
              <a:rPr lang="fr-FR" sz="2400" dirty="0" smtClean="0"/>
              <a:t>réponse</a:t>
            </a:r>
            <a:r>
              <a:rPr lang="fr-FR" sz="2400" dirty="0"/>
              <a:t>)</a:t>
            </a: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264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Analyse post mortem</a:t>
            </a:r>
            <a:endParaRPr lang="fr-BE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7" y="1537853"/>
            <a:ext cx="1390648" cy="139064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6" y="3945081"/>
            <a:ext cx="1390649" cy="13906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 txBox="1">
            <a:spLocks/>
          </p:cNvSpPr>
          <p:nvPr/>
        </p:nvSpPr>
        <p:spPr>
          <a:xfrm>
            <a:off x="2511136" y="1381991"/>
            <a:ext cx="8995064" cy="2327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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Wingdings" panose="05000000000000000000" pitchFamily="2" charset="2"/>
              <a:buNone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Réunions constructives d’un team motivé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Mise en place de </a:t>
            </a:r>
            <a:r>
              <a:rPr lang="fr-BE" dirty="0" err="1" smtClean="0">
                <a:sym typeface="Wingdings" panose="05000000000000000000" pitchFamily="2" charset="2"/>
              </a:rPr>
              <a:t>GitHub</a:t>
            </a:r>
            <a:r>
              <a:rPr lang="fr-BE" dirty="0" smtClean="0">
                <a:sym typeface="Wingdings" panose="05000000000000000000" pitchFamily="2" charset="2"/>
              </a:rPr>
              <a:t>, </a:t>
            </a:r>
            <a:r>
              <a:rPr lang="fr-BE" dirty="0" err="1" smtClean="0">
                <a:sym typeface="Wingdings" panose="05000000000000000000" pitchFamily="2" charset="2"/>
              </a:rPr>
              <a:t>Slack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Base de connaissance dynamique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Prolog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marL="228600" lvl="1">
              <a:spcBef>
                <a:spcPts val="1000"/>
              </a:spcBef>
              <a:buFont typeface="Arial" charset="0"/>
              <a:buChar char="•"/>
            </a:pPr>
            <a:endParaRPr lang="fr-BE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2961408" y="3306467"/>
            <a:ext cx="8350827" cy="22318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endParaRPr lang="fr-BE" dirty="0"/>
          </a:p>
          <a:p>
            <a:pPr>
              <a:buFont typeface="Wingdings" panose="05000000000000000000" pitchFamily="2" charset="2"/>
              <a:buChar char="ü"/>
            </a:pPr>
            <a:r>
              <a:rPr lang="fr-BE" sz="2400" dirty="0" smtClean="0"/>
              <a:t>Manque </a:t>
            </a:r>
            <a:r>
              <a:rPr lang="fr-BE" sz="2400" dirty="0"/>
              <a:t>de réflexion au départ quant à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la modularité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le niveau de complexité </a:t>
            </a:r>
            <a:r>
              <a:rPr lang="fr-BE" dirty="0" smtClean="0"/>
              <a:t>souhaité</a:t>
            </a:r>
          </a:p>
          <a:p>
            <a:pPr marL="1371600" lvl="3" indent="0">
              <a:buNone/>
            </a:pPr>
            <a:r>
              <a:rPr lang="fr-BE" sz="2400" dirty="0"/>
              <a:t>s</a:t>
            </a:r>
            <a:r>
              <a:rPr lang="fr-BE" sz="2400" dirty="0" smtClean="0"/>
              <a:t>implification et </a:t>
            </a:r>
            <a:r>
              <a:rPr lang="fr-BE" sz="2400" dirty="0" err="1" smtClean="0"/>
              <a:t>re</a:t>
            </a:r>
            <a:r>
              <a:rPr lang="fr-BE" sz="2400" dirty="0" smtClean="0"/>
              <a:t>-factoring</a:t>
            </a:r>
          </a:p>
          <a:p>
            <a:pPr marL="457200" lvl="1" indent="0">
              <a:buNone/>
            </a:pPr>
            <a:endParaRPr lang="fr-BE" sz="26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fr-BE" sz="2600" dirty="0"/>
          </a:p>
        </p:txBody>
      </p:sp>
      <p:sp>
        <p:nvSpPr>
          <p:cNvPr id="9" name="Flèche droite rayée 8"/>
          <p:cNvSpPr/>
          <p:nvPr/>
        </p:nvSpPr>
        <p:spPr>
          <a:xfrm>
            <a:off x="3865415" y="5062969"/>
            <a:ext cx="394855" cy="27535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25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Merci de votre attention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088" y="2273661"/>
            <a:ext cx="6640666" cy="37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 smtClean="0"/>
              <a:t>1. Introduction </a:t>
            </a:r>
            <a:endParaRPr lang="fr-BE" dirty="0"/>
          </a:p>
          <a:p>
            <a:pPr marL="0" indent="0">
              <a:buNone/>
            </a:pPr>
            <a:r>
              <a:rPr lang="fr-BE" dirty="0" smtClean="0"/>
              <a:t>2</a:t>
            </a:r>
            <a:r>
              <a:rPr lang="fr-BE" dirty="0"/>
              <a:t>. </a:t>
            </a:r>
            <a:r>
              <a:rPr lang="fr-BE" dirty="0" smtClean="0"/>
              <a:t>Mots-clé </a:t>
            </a:r>
            <a:r>
              <a:rPr lang="fr-BE" dirty="0"/>
              <a:t>et base de </a:t>
            </a:r>
            <a:r>
              <a:rPr lang="fr-BE" dirty="0" smtClean="0"/>
              <a:t>faits: Julien</a:t>
            </a:r>
          </a:p>
          <a:p>
            <a:pPr marL="0" indent="0">
              <a:buNone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smtClean="0"/>
              <a:t>Règles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4</a:t>
            </a:r>
            <a:r>
              <a:rPr lang="fr-BE" dirty="0"/>
              <a:t>. </a:t>
            </a:r>
            <a:r>
              <a:rPr lang="fr-BE" dirty="0" smtClean="0"/>
              <a:t>Mémorisation </a:t>
            </a:r>
            <a:r>
              <a:rPr lang="fr-BE" dirty="0"/>
              <a:t>: </a:t>
            </a:r>
            <a:r>
              <a:rPr lang="fr-BE" dirty="0" smtClean="0"/>
              <a:t>Philippe</a:t>
            </a:r>
          </a:p>
          <a:p>
            <a:pPr marL="0" indent="0">
              <a:buNone/>
            </a:pPr>
            <a:r>
              <a:rPr lang="fr-BE" dirty="0" smtClean="0"/>
              <a:t>5</a:t>
            </a:r>
            <a:r>
              <a:rPr lang="fr-BE" dirty="0"/>
              <a:t>. </a:t>
            </a:r>
            <a:r>
              <a:rPr lang="fr-BE" dirty="0" smtClean="0"/>
              <a:t>Apprentissage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6</a:t>
            </a:r>
            <a:r>
              <a:rPr lang="fr-BE" dirty="0"/>
              <a:t>. </a:t>
            </a:r>
            <a:r>
              <a:rPr lang="fr-BE" dirty="0" smtClean="0"/>
              <a:t>Tests </a:t>
            </a:r>
            <a:r>
              <a:rPr lang="fr-BE" dirty="0"/>
              <a:t>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/>
              <a:t>7</a:t>
            </a:r>
            <a:r>
              <a:rPr lang="fr-BE" dirty="0" smtClean="0"/>
              <a:t>. Analyse post-mortem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question donnée pour l’étendre/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smtClean="0">
                <a:sym typeface="Wingdings" panose="05000000000000000000" pitchFamily="2" charset="2"/>
              </a:rPr>
              <a:t>Analyse d’une </a:t>
            </a:r>
            <a:r>
              <a:rPr lang="fr-BE" sz="2400" dirty="0" smtClean="0">
                <a:sym typeface="Wingdings" panose="05000000000000000000" pitchFamily="2" charset="2"/>
              </a:rPr>
              <a:t>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produire_reponse/2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Groupement de règles par sémantique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davantage 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Identification </a:t>
            </a:r>
            <a:r>
              <a:rPr lang="fr-FR" sz="2400" dirty="0"/>
              <a:t>des concepts </a:t>
            </a:r>
            <a:r>
              <a:rPr lang="fr-FR" sz="2400" dirty="0" smtClean="0"/>
              <a:t>:</a:t>
            </a:r>
            <a:endParaRPr lang="fr-FR" sz="24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 </a:t>
            </a:r>
            <a:r>
              <a:rPr lang="fr-FR" sz="2400" dirty="0"/>
              <a:t>Des </a:t>
            </a:r>
            <a:r>
              <a:rPr lang="fr-FR" sz="2400" u="sng" dirty="0"/>
              <a:t>vins</a:t>
            </a:r>
            <a:r>
              <a:rPr lang="fr-FR" sz="2400" dirty="0"/>
              <a:t> caractérisés par des attributs </a:t>
            </a:r>
            <a:r>
              <a:rPr lang="fr-FR" sz="2400" dirty="0" smtClean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 </a:t>
            </a:r>
            <a:r>
              <a:rPr lang="fr-FR" sz="2000" dirty="0"/>
              <a:t>nom → nom(</a:t>
            </a:r>
            <a:r>
              <a:rPr lang="fr-FR" sz="2000" dirty="0" err="1"/>
              <a:t>id_vin</a:t>
            </a:r>
            <a:r>
              <a:rPr lang="fr-FR" sz="2000" dirty="0"/>
              <a:t>, [</a:t>
            </a:r>
            <a:r>
              <a:rPr lang="fr-FR" sz="2000" dirty="0" err="1"/>
              <a:t>liste,mots</a:t>
            </a:r>
            <a:r>
              <a:rPr lang="fr-FR" sz="2000" dirty="0"/>
              <a:t>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Une </a:t>
            </a:r>
            <a:r>
              <a:rPr lang="fr-FR" sz="2000" dirty="0"/>
              <a:t>bouche → bouche(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nez → nez(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prix → prix(</a:t>
            </a:r>
            <a:r>
              <a:rPr lang="fr-FR" sz="2000" dirty="0" err="1"/>
              <a:t>id_vin</a:t>
            </a:r>
            <a:r>
              <a:rPr lang="fr-FR" sz="2000" dirty="0"/>
              <a:t>, nombre)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région → région(</a:t>
            </a:r>
            <a:r>
              <a:rPr lang="fr-FR" sz="2000" dirty="0" err="1"/>
              <a:t>id_vin</a:t>
            </a:r>
            <a:r>
              <a:rPr lang="fr-FR" sz="2000" dirty="0"/>
              <a:t>, mot)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description → description(id, </a:t>
            </a:r>
            <a:r>
              <a:rPr lang="fr-FR" sz="2000" dirty="0" smtClean="0"/>
              <a:t>[[</a:t>
            </a:r>
            <a:r>
              <a:rPr lang="fr-FR" sz="2000" noProof="1" smtClean="0"/>
              <a:t>listes,mots</a:t>
            </a:r>
            <a:r>
              <a:rPr lang="fr-FR" sz="2000" dirty="0" smtClean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Des </a:t>
            </a:r>
            <a:r>
              <a:rPr lang="fr-FR" sz="2400" u="sng" dirty="0"/>
              <a:t>questions</a:t>
            </a:r>
            <a:r>
              <a:rPr lang="fr-FR" sz="2400" dirty="0"/>
              <a:t> organisées en catégories et en types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831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fr-FR" dirty="0" smtClean="0"/>
              <a:t>Identification </a:t>
            </a:r>
            <a:r>
              <a:rPr lang="fr-FR" dirty="0"/>
              <a:t>des catégories de types de questions 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R1 : vin → attribut</a:t>
            </a:r>
          </a:p>
          <a:p>
            <a:pPr lvl="2"/>
            <a:r>
              <a:rPr lang="fr-FR" dirty="0"/>
              <a:t>Types : nez, bouche, région, prix, description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R2 : attribut → vins</a:t>
            </a:r>
          </a:p>
          <a:p>
            <a:pPr lvl="2"/>
            <a:r>
              <a:rPr lang="fr-FR" dirty="0"/>
              <a:t>Types : région et prix (plusieurs types)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R3 : associations plat-vin</a:t>
            </a:r>
          </a:p>
          <a:p>
            <a:pPr lvl="2"/>
            <a:r>
              <a:rPr lang="fr-FR" dirty="0"/>
              <a:t>Types : plat → vins et vin → plats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R4 : Mémorisation</a:t>
            </a:r>
          </a:p>
          <a:p>
            <a:pPr lvl="2"/>
            <a:r>
              <a:rPr lang="fr-FR" dirty="0"/>
              <a:t>Types liste de vins et vin → attribut</a:t>
            </a:r>
          </a:p>
          <a:p>
            <a:pPr>
              <a:buFont typeface="Arial" charset="0"/>
              <a:buChar char="•"/>
            </a:pPr>
            <a:r>
              <a:rPr lang="fr-FR" dirty="0"/>
              <a:t>Principe : 1 type de question = 1 mot-clé </a:t>
            </a:r>
            <a:r>
              <a:rPr lang="fr-FR" dirty="0" smtClean="0"/>
              <a:t>significatif</a:t>
            </a:r>
            <a:endParaRPr lang="fr-FR" dirty="0" smtClean="0"/>
          </a:p>
          <a:p>
            <a:pPr>
              <a:buFont typeface="Arial" charset="0"/>
              <a:buChar char="•"/>
            </a:pPr>
            <a:r>
              <a:rPr lang="fr-FR" dirty="0" smtClean="0"/>
              <a:t>Gestion </a:t>
            </a:r>
            <a:r>
              <a:rPr lang="fr-FR" dirty="0"/>
              <a:t>des variantes → règles de simplification</a:t>
            </a:r>
          </a:p>
          <a:p>
            <a:pPr>
              <a:buFont typeface="Arial" charset="0"/>
              <a:buChar char="•"/>
            </a:pPr>
            <a:r>
              <a:rPr lang="fr-FR" dirty="0"/>
              <a:t>Gestion des conflits → pondération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54236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correspondance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Mémorisation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une question renvoyant une liste de vins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Seuls les 3 premiers vins sont affichés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En avez-vous d’autres?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la liste d’ID de la réponse dans une variable globale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liste_memo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Affichage des trois premiers éléments, qui seront supprimés de la liste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donner des critères complémentaires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On donne en réponse une caractéristique d’un vin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Pouvez-vous m’en dire davantage?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l’identifiant du vin et des attributs non communiqués dans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vin_memo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 chaque question, on affiche un attribut complémentaire, qu’on retire de la liste</a:t>
            </a:r>
            <a:endParaRPr lang="fr-BE" sz="1200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8181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1793</TotalTime>
  <Words>490</Words>
  <Application>Microsoft Macintosh PowerPoint</Application>
  <PresentationFormat>Grand écran</PresentationFormat>
  <Paragraphs>142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Arial</vt:lpstr>
      <vt:lpstr>Calibri</vt:lpstr>
      <vt:lpstr>Calibri Light</vt:lpstr>
      <vt:lpstr>Courier New</vt:lpstr>
      <vt:lpstr>Segoe UI Black</vt:lpstr>
      <vt:lpstr>Wingdings</vt:lpstr>
      <vt:lpstr>Office Theme</vt:lpstr>
      <vt:lpstr>Techniques d’Intelligence Artificielle Projet « chatbot »</vt:lpstr>
      <vt:lpstr>Plan</vt:lpstr>
      <vt:lpstr>Présentation générale</vt:lpstr>
      <vt:lpstr>Présentation générale</vt:lpstr>
      <vt:lpstr>Mots-clé et base de faits</vt:lpstr>
      <vt:lpstr>Mots-clé et base de faits</vt:lpstr>
      <vt:lpstr>Unification des règles </vt:lpstr>
      <vt:lpstr>Mémorisation</vt:lpstr>
      <vt:lpstr>Module apprentissage</vt:lpstr>
      <vt:lpstr>Tests unitaires</vt:lpstr>
      <vt:lpstr>Analyse post mortem</vt:lpstr>
      <vt:lpstr>Merci de votre attention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MICHEL CALUWAERTS</cp:lastModifiedBy>
  <cp:revision>127</cp:revision>
  <dcterms:created xsi:type="dcterms:W3CDTF">2017-12-07T18:17:50Z</dcterms:created>
  <dcterms:modified xsi:type="dcterms:W3CDTF">2018-01-11T16:49:03Z</dcterms:modified>
</cp:coreProperties>
</file>

<file path=docProps/thumbnail.jpeg>
</file>